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52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35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1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34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19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314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064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815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94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01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96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8C0C-13B6-42AD-BECE-3D63C9DC3FD5}" type="datetimeFigureOut">
              <a:rPr lang="zh-TW" altLang="en-US" smtClean="0"/>
              <a:t>2019/10/29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014B-0DEF-4453-BC10-F93A22620B31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4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71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363931" y="179050"/>
            <a:ext cx="2954655" cy="24519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系級：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實習單位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實習期間：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450"/>
              </a:spcBef>
              <a:spcAft>
                <a:spcPts val="450"/>
              </a:spcAft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實習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內容簡介：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080234" y="3368513"/>
            <a:ext cx="5320424" cy="1716235"/>
          </a:xfrm>
          <a:prstGeom prst="rect">
            <a:avLst/>
          </a:prstGeom>
          <a:noFill/>
          <a:ln w="3492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另請提供</a:t>
            </a:r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3-4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張照片</a:t>
            </a:r>
            <a:endParaRPr lang="en-US" altLang="zh-TW" sz="2400" b="1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24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版面排版格式不拘</a:t>
            </a:r>
            <a:endParaRPr lang="zh-TW" altLang="en-US" sz="2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766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28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>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OIT</dc:creator>
  <cp:lastModifiedBy>OIT</cp:lastModifiedBy>
  <cp:revision>4</cp:revision>
  <cp:lastPrinted>2019-10-29T02:16:47Z</cp:lastPrinted>
  <dcterms:created xsi:type="dcterms:W3CDTF">2019-10-29T02:11:59Z</dcterms:created>
  <dcterms:modified xsi:type="dcterms:W3CDTF">2019-10-29T08:10:41Z</dcterms:modified>
</cp:coreProperties>
</file>